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"/>
  </p:notesMasterIdLst>
  <p:handoutMasterIdLst>
    <p:handoutMasterId r:id="rId5"/>
  </p:handoutMasterIdLst>
  <p:sldIdLst>
    <p:sldId id="269" r:id="rId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3269" autoAdjust="0"/>
  </p:normalViewPr>
  <p:slideViewPr>
    <p:cSldViewPr>
      <p:cViewPr varScale="1">
        <p:scale>
          <a:sx n="68" d="100"/>
          <a:sy n="68" d="100"/>
        </p:scale>
        <p:origin x="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F7F0-D4C1-4AED-9298-3196B199C1A5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39AE-68CA-4D30-A1A0-938E9270D06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01BF-1343-4B3D-9CB9-ED2AC4733D1C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5F71-770B-4752-8E12-005825E685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da-DK" sz="1200" b="0" i="1" noProof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Erstat disse eksempelbilleder med dine egne billeder. Det er nemt: Markér eksempelbilledet, og slet det. Klik på ikonet Indsæt billeder i rammen,</a:t>
            </a:r>
            <a:r>
              <a:rPr lang="da-DK" sz="1200" b="0" i="1" baseline="0" noProof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og find det billede, du vil vise i stedet.</a:t>
            </a:r>
            <a:endParaRPr lang="da-DK" sz="1200" b="0" i="1" baseline="0" noProof="1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1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40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1" name="Freeform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grpSp>
        <p:nvGrpSpPr>
          <p:cNvPr id="44" name="Group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Heart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art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art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Freeform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Freeform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Freeform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41" name="Freeform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eart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Heart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art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4" name="Freeform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Freeform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Freeform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Heart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Heart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Heart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72" name="Picture Placeholder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på ikonet for at tilføje et billede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le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bille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‹nr.›</a:t>
            </a:fld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Freeform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0" name="Freeform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e bille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Group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Heart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art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Freeform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Heart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art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art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Freeform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Group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Heart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art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art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Freeform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4" name="Freeform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5" name="Freeform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6" name="Freeform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0" name="Freeform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1" name="Freeform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5" name="Group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Heart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art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art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Freeform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1" name="Freeform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Freeform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2" name="Freeform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Group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Heart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7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Freeform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3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2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2" name="Freeform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Heart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art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Heart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art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1384" y="207600"/>
            <a:ext cx="5789819" cy="1421199"/>
          </a:xfrm>
        </p:spPr>
        <p:txBody>
          <a:bodyPr>
            <a:normAutofit/>
          </a:bodyPr>
          <a:lstStyle/>
          <a:p>
            <a:pPr algn="ctr"/>
            <a:r>
              <a:rPr lang="da-DK" noProof="1" smtClean="0"/>
              <a:t>Struer Bøf &amp; Bowl,  Vest Bowl </a:t>
            </a:r>
            <a:r>
              <a:rPr lang="da-DK" noProof="1" smtClean="0"/>
              <a:t>åbningstider</a:t>
            </a:r>
            <a:br>
              <a:rPr lang="da-DK" noProof="1" smtClean="0"/>
            </a:br>
            <a:r>
              <a:rPr lang="da-DK" sz="2700" b="1" noProof="1" smtClean="0"/>
              <a:t>M</a:t>
            </a:r>
            <a:r>
              <a:rPr lang="da-DK" sz="2700" b="1" noProof="1" smtClean="0"/>
              <a:t>aj og Juni </a:t>
            </a:r>
            <a:endParaRPr lang="da-DK" b="1" noProof="1"/>
          </a:p>
        </p:txBody>
      </p:sp>
      <p:sp>
        <p:nvSpPr>
          <p:cNvPr id="3" name="Tekstpladsholder 2"/>
          <p:cNvSpPr>
            <a:spLocks noGrp="1"/>
          </p:cNvSpPr>
          <p:nvPr>
            <p:ph type="body" sz="half" idx="2"/>
          </p:nvPr>
        </p:nvSpPr>
        <p:spPr>
          <a:xfrm>
            <a:off x="1219199" y="1772815"/>
            <a:ext cx="3940697" cy="453650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Mandag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13.00-20.00</a:t>
            </a:r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Tirsdag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11.00-20.00</a:t>
            </a:r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Onsdag	lukket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Torsdag	13.00-21.00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Fredag	13.00-21.00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Lørdag	13.00-21.00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Søndag	lukket	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Tlf. 	97 84 19 94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Mail: 	info@vestbowl.dk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951984" y="1772814"/>
            <a:ext cx="4752528" cy="2736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Udover overstående tider holder vi åbent for  forudbestilte selskaber, børnefødselsdage, og andre arrangementer</a:t>
            </a:r>
          </a:p>
          <a:p>
            <a:endParaRPr lang="da-DK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da-DK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Sommerferie lukket uge:</a:t>
            </a:r>
          </a:p>
          <a:p>
            <a:endParaRPr lang="da-DK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da-DK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27 - 28 – 29 - 30</a:t>
            </a:r>
          </a:p>
          <a:p>
            <a:endParaRPr lang="da-DK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ladsholder til billede 10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7921" b="27921"/>
          <a:stretch>
            <a:fillRect/>
          </a:stretch>
        </p:blipFill>
        <p:spPr>
          <a:xfrm>
            <a:off x="12192000" y="1628799"/>
            <a:ext cx="4694173" cy="128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6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rtSoft_16x9_TP103417342" id="{DD03A1F1-8389-43C5-96E5-4299C14EB885}" vid="{E6815B18-0721-43BE-991F-8FFCC36E5139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Fotoalbum, design med blomstrende hjerter (widescreen)</Template>
  <TotalTime>0</TotalTime>
  <Words>74</Words>
  <Application>Microsoft Office PowerPoint</Application>
  <PresentationFormat>Widescreen</PresentationFormat>
  <Paragraphs>17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Cambria</vt:lpstr>
      <vt:lpstr>HEARTSOFT 16X9</vt:lpstr>
      <vt:lpstr>Struer Bøf &amp; Bowl,  Vest Bowl åbningstider Maj og Juni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2017-04-25T13:41:13Z</dcterms:created>
  <dcterms:modified xsi:type="dcterms:W3CDTF">2017-04-27T18:56:01Z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